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2" r:id="rId3"/>
    <p:sldId id="277" r:id="rId4"/>
    <p:sldId id="258" r:id="rId5"/>
    <p:sldId id="259" r:id="rId6"/>
    <p:sldId id="260" r:id="rId7"/>
    <p:sldId id="261" r:id="rId8"/>
    <p:sldId id="27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5FBD3-DD0E-4DFE-A4E3-F14372B67134}" type="datetimeFigureOut">
              <a:rPr lang="en-IN" smtClean="0"/>
              <a:pPr/>
              <a:t>03-07-2016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56F41-67B3-4110-B1E9-2FAE288CA121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BCqhlyKyD9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7543"/>
            <a:ext cx="8229600" cy="57971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Followers can be asked to select Their Favorite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91630"/>
            <a:ext cx="4536504" cy="336637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/>
              <a:t>Put two similarly themed products in one image and ask users which one they prefer for the holiday season</a:t>
            </a:r>
            <a:r>
              <a:rPr lang="en-US" sz="20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b="1" u="sng" dirty="0" smtClean="0"/>
              <a:t>Apps</a:t>
            </a:r>
            <a:r>
              <a:rPr lang="en-US" sz="2000" b="1" dirty="0" smtClean="0"/>
              <a:t> like </a:t>
            </a:r>
            <a:r>
              <a:rPr lang="en-US" sz="2000" b="1" u="sng" dirty="0" smtClean="0"/>
              <a:t>Layout from Instagram</a:t>
            </a:r>
            <a:r>
              <a:rPr lang="en-US" sz="2000" dirty="0" smtClean="0"/>
              <a:t> can be used to make it easy to </a:t>
            </a:r>
            <a:r>
              <a:rPr lang="en-US" sz="2000" b="1" dirty="0" smtClean="0"/>
              <a:t>compile two or more pictures into a single image that you can share</a:t>
            </a:r>
            <a:r>
              <a:rPr lang="en-US" sz="2000" dirty="0" smtClean="0"/>
              <a:t>. </a:t>
            </a:r>
          </a:p>
        </p:txBody>
      </p:sp>
      <p:pic>
        <p:nvPicPr>
          <p:cNvPr id="4" name="Picture 3" descr="zalesjewelers instagra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91630"/>
            <a:ext cx="3238107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728192" cy="432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nanarepublic instagra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63637"/>
            <a:ext cx="2952328" cy="3168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99541"/>
            <a:ext cx="8003232" cy="57971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sz="2500" b="1" dirty="0" smtClean="0"/>
              <a:t>#2: Spotlight ways that your business is giving back! </a:t>
            </a:r>
            <a:endParaRPr lang="en-IN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5672" y="1563637"/>
            <a:ext cx="3250704" cy="315035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1800" dirty="0" smtClean="0"/>
              <a:t>	If you </a:t>
            </a:r>
            <a:r>
              <a:rPr lang="en-US" sz="1800" b="1" dirty="0" smtClean="0"/>
              <a:t>feature content of your company</a:t>
            </a:r>
            <a:r>
              <a:rPr lang="en-US" sz="1800" dirty="0" smtClean="0"/>
              <a:t>‘</a:t>
            </a:r>
            <a:r>
              <a:rPr lang="en-US" sz="1800" b="1" dirty="0" smtClean="0"/>
              <a:t>s good deeds on Instagram</a:t>
            </a:r>
            <a:r>
              <a:rPr lang="en-US" sz="1800" dirty="0" smtClean="0"/>
              <a:t>, </a:t>
            </a:r>
            <a:r>
              <a:rPr lang="en-US" sz="1800" b="1" dirty="0" smtClean="0"/>
              <a:t>such as your employees doing volunteer work </a:t>
            </a:r>
            <a:r>
              <a:rPr lang="en-US" sz="1800" dirty="0" smtClean="0"/>
              <a:t>or an image of the product you’re selling, users will take notice.</a:t>
            </a:r>
            <a:endParaRPr lang="en-IN" sz="18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55525"/>
            <a:ext cx="8003232" cy="50770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 Commence a Seasonal Fan Content Campaign</a:t>
            </a:r>
            <a:endParaRPr lang="en-IN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347614"/>
            <a:ext cx="4176464" cy="36004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1800" b="1" dirty="0" smtClean="0"/>
              <a:t>Encourage your Instagram audience to create and share holiday</a:t>
            </a:r>
            <a:r>
              <a:rPr lang="en-US" sz="1800" dirty="0" smtClean="0"/>
              <a:t>–</a:t>
            </a:r>
            <a:r>
              <a:rPr lang="en-US" sz="1800" b="1" dirty="0" smtClean="0"/>
              <a:t>themed content using a branded </a:t>
            </a:r>
            <a:r>
              <a:rPr lang="en-US" sz="1800" b="1" dirty="0" err="1" smtClean="0"/>
              <a:t>hashtag</a:t>
            </a:r>
            <a:r>
              <a:rPr lang="en-US" sz="1800" dirty="0" smtClean="0"/>
              <a:t>. </a:t>
            </a:r>
          </a:p>
          <a:p>
            <a:pPr algn="just">
              <a:lnSpc>
                <a:spcPct val="150000"/>
              </a:lnSpc>
            </a:pPr>
            <a:r>
              <a:rPr lang="en-US" sz="1800" b="1" dirty="0" smtClean="0"/>
              <a:t>Offer some sort of reward</a:t>
            </a:r>
          </a:p>
          <a:p>
            <a:pPr algn="just">
              <a:lnSpc>
                <a:spcPct val="150000"/>
              </a:lnSpc>
            </a:pPr>
            <a:r>
              <a:rPr lang="en-IN" sz="1800" b="1" dirty="0" smtClean="0"/>
              <a:t>Tool like </a:t>
            </a:r>
            <a:r>
              <a:rPr lang="en-IN" sz="1800" b="1" u="sng" dirty="0" smtClean="0"/>
              <a:t>Iconosquare</a:t>
            </a:r>
            <a:r>
              <a:rPr lang="en-IN" sz="1800" b="1" dirty="0" smtClean="0"/>
              <a:t>  can help you run contests</a:t>
            </a:r>
            <a:r>
              <a:rPr lang="en-IN" sz="1800" dirty="0" smtClean="0"/>
              <a:t>, to schedule the contest and </a:t>
            </a:r>
            <a:r>
              <a:rPr lang="en-US" sz="1800" dirty="0" smtClean="0"/>
              <a:t>h</a:t>
            </a:r>
            <a:r>
              <a:rPr lang="en-IN" sz="1800" dirty="0" err="1" smtClean="0"/>
              <a:t>andle</a:t>
            </a:r>
            <a:r>
              <a:rPr lang="en-IN" sz="1800" dirty="0" smtClean="0"/>
              <a:t> moderate responses in bulk.</a:t>
            </a:r>
            <a:endParaRPr lang="en-IN" sz="1800" dirty="0"/>
          </a:p>
        </p:txBody>
      </p:sp>
      <p:pic>
        <p:nvPicPr>
          <p:cNvPr id="5" name="Picture 4" descr="starbucks fan instagra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563638"/>
            <a:ext cx="3024336" cy="32943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9088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ayjewelers instagra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51670"/>
            <a:ext cx="2664296" cy="280486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40110"/>
            <a:ext cx="7776864" cy="57971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Feature Complementary Products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139702"/>
            <a:ext cx="3826768" cy="2235695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2200" b="1" dirty="0" smtClean="0"/>
              <a:t>	Feature perfect pairs in your Instagram posts to flesh them out and form a more visually dynamic image</a:t>
            </a:r>
            <a:r>
              <a:rPr lang="en-US" sz="2200" dirty="0" smtClean="0"/>
              <a:t>. </a:t>
            </a:r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123478"/>
            <a:ext cx="154766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7573"/>
            <a:ext cx="7632848" cy="57971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Highlight Holiday Sales and Discounts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845" y="1779662"/>
            <a:ext cx="4176464" cy="295232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2200" dirty="0" smtClean="0"/>
              <a:t>	U</a:t>
            </a:r>
            <a:r>
              <a:rPr lang="en-US" sz="2200" b="1" dirty="0" smtClean="0"/>
              <a:t>se high</a:t>
            </a:r>
            <a:r>
              <a:rPr lang="en-US" sz="2200" dirty="0" smtClean="0"/>
              <a:t>–</a:t>
            </a:r>
            <a:r>
              <a:rPr lang="en-US" sz="2200" b="1" dirty="0" smtClean="0"/>
              <a:t>quality images of your products with mentions of sales</a:t>
            </a:r>
            <a:r>
              <a:rPr lang="en-US" sz="2200" dirty="0" smtClean="0"/>
              <a:t>,</a:t>
            </a:r>
            <a:r>
              <a:rPr lang="en-US" sz="2200" b="1" dirty="0" smtClean="0"/>
              <a:t> promotions and giveaways</a:t>
            </a:r>
            <a:r>
              <a:rPr lang="en-US" sz="2200" dirty="0" smtClean="0"/>
              <a:t>.</a:t>
            </a:r>
          </a:p>
          <a:p>
            <a:pPr algn="just">
              <a:lnSpc>
                <a:spcPct val="150000"/>
              </a:lnSpc>
              <a:buNone/>
            </a:pPr>
            <a:endParaRPr lang="en-IN" sz="2200" dirty="0" smtClean="0"/>
          </a:p>
          <a:p>
            <a:pPr algn="just">
              <a:lnSpc>
                <a:spcPct val="150000"/>
              </a:lnSpc>
              <a:buNone/>
            </a:pPr>
            <a:r>
              <a:rPr lang="en-IN" sz="2200" dirty="0" smtClean="0"/>
              <a:t>	Also </a:t>
            </a:r>
            <a:r>
              <a:rPr lang="en-IN" sz="2200" b="1" dirty="0" smtClean="0"/>
              <a:t>add a note in the description with a coupon code or to tell customers where to find those deals</a:t>
            </a:r>
            <a:r>
              <a:rPr lang="en-IN" sz="2200" dirty="0" smtClean="0"/>
              <a:t>.</a:t>
            </a:r>
            <a:endParaRPr lang="en-IN" dirty="0"/>
          </a:p>
        </p:txBody>
      </p:sp>
      <p:pic>
        <p:nvPicPr>
          <p:cNvPr id="4" name="Picture 3" descr="cheesecakefactory instagra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0357" y="1797663"/>
            <a:ext cx="2662043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5486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851670"/>
            <a:ext cx="3744416" cy="30243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200" dirty="0" smtClean="0"/>
              <a:t>Incorporating </a:t>
            </a:r>
            <a:r>
              <a:rPr lang="en-US" sz="2200" dirty="0"/>
              <a:t>these </a:t>
            </a:r>
            <a:r>
              <a:rPr lang="en-US" sz="2200" dirty="0" smtClean="0"/>
              <a:t>tips </a:t>
            </a:r>
            <a:r>
              <a:rPr lang="en-US" sz="2200" dirty="0"/>
              <a:t>with your Instagram best practices will help your content perform well throughout the holiday </a:t>
            </a:r>
            <a:r>
              <a:rPr lang="en-US" sz="2200" dirty="0" smtClean="0"/>
              <a:t>season.</a:t>
            </a:r>
          </a:p>
          <a:p>
            <a:pPr algn="just">
              <a:lnSpc>
                <a:spcPct val="150000"/>
              </a:lnSpc>
              <a:buNone/>
            </a:pPr>
            <a:endParaRPr lang="en-IN" sz="2200" dirty="0"/>
          </a:p>
        </p:txBody>
      </p:sp>
      <p:pic>
        <p:nvPicPr>
          <p:cNvPr id="4" name="Picture 3" descr="williamssonoma instagram a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851670"/>
            <a:ext cx="3168352" cy="3046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656184" cy="412674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67544" y="771550"/>
            <a:ext cx="8229600" cy="64807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en-I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Takeaway</a:t>
            </a:r>
            <a:endParaRPr kumimoji="0" lang="en-IN" sz="3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8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257605"/>
            <a:ext cx="7414592" cy="180277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#3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Advertise on Instagram?  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568" y="3633868"/>
            <a:ext cx="6400800" cy="738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500" b="1" dirty="0" smtClean="0"/>
              <a:t>Getting your business started </a:t>
            </a:r>
            <a:endParaRPr lang="en-IN" sz="25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65618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78396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9662"/>
            <a:ext cx="8229600" cy="288032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3429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 smtClean="0"/>
              <a:t>With the </a:t>
            </a:r>
            <a:r>
              <a:rPr lang="en-IN" sz="2200" b="1" dirty="0" smtClean="0"/>
              <a:t>right strategy</a:t>
            </a:r>
            <a:r>
              <a:rPr lang="en-IN" sz="2200" dirty="0" smtClean="0"/>
              <a:t>, Instagram can help you </a:t>
            </a:r>
            <a:r>
              <a:rPr lang="en-IN" sz="2200" b="1" dirty="0" smtClean="0"/>
              <a:t>build awareness</a:t>
            </a:r>
            <a:r>
              <a:rPr lang="en-IN" sz="2200" dirty="0" smtClean="0"/>
              <a:t>, </a:t>
            </a:r>
            <a:r>
              <a:rPr lang="en-IN" sz="2200" b="1" dirty="0" smtClean="0"/>
              <a:t>boost engagement</a:t>
            </a:r>
            <a:r>
              <a:rPr lang="en-IN" sz="2200" dirty="0" smtClean="0"/>
              <a:t>, and </a:t>
            </a:r>
            <a:r>
              <a:rPr lang="en-IN" sz="2200" b="1" dirty="0" smtClean="0"/>
              <a:t>drive full traffic </a:t>
            </a:r>
            <a:r>
              <a:rPr lang="en-IN" sz="2200" dirty="0" smtClean="0"/>
              <a:t>to your business.</a:t>
            </a:r>
          </a:p>
          <a:p>
            <a:pPr marL="3429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smtClean="0"/>
              <a:t>Discover </a:t>
            </a:r>
            <a:r>
              <a:rPr lang="en-US" sz="2200" b="1" dirty="0" smtClean="0"/>
              <a:t>4 Ways to promote your business </a:t>
            </a:r>
            <a:r>
              <a:rPr lang="en-US" sz="2200" dirty="0" smtClean="0"/>
              <a:t>and get started on Instagram</a:t>
            </a:r>
          </a:p>
          <a:p>
            <a:pPr marL="3429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smtClean="0"/>
              <a:t>Also find </a:t>
            </a:r>
            <a:r>
              <a:rPr lang="en-US" sz="2200" b="1" dirty="0" smtClean="0"/>
              <a:t>6</a:t>
            </a:r>
            <a:r>
              <a:rPr lang="en-IN" sz="2200" b="1" dirty="0" smtClean="0"/>
              <a:t> simple tactics </a:t>
            </a:r>
            <a:r>
              <a:rPr lang="en-IN" sz="2200" dirty="0" smtClean="0"/>
              <a:t>you can use to </a:t>
            </a:r>
            <a:r>
              <a:rPr lang="en-IN" sz="2200" b="1" dirty="0" smtClean="0"/>
              <a:t>grab attention </a:t>
            </a:r>
            <a:r>
              <a:rPr lang="en-IN" sz="2200" dirty="0" smtClean="0"/>
              <a:t>and </a:t>
            </a:r>
            <a:r>
              <a:rPr lang="en-IN" sz="2200" b="1" dirty="0" smtClean="0"/>
              <a:t>increase engagement with holiday shoppers </a:t>
            </a:r>
            <a:r>
              <a:rPr lang="en-IN" sz="2200" dirty="0" smtClean="0"/>
              <a:t>on Instagram.</a:t>
            </a:r>
          </a:p>
          <a:p>
            <a:pPr algn="just">
              <a:lnSpc>
                <a:spcPct val="150000"/>
              </a:lnSpc>
            </a:pP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stagram contest example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15616" y="2160240"/>
            <a:ext cx="6292969" cy="182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720080"/>
            <a:ext cx="7560840" cy="4740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Run an Instagram Contest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04157"/>
            <a:ext cx="8064896" cy="37393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sz="1800" dirty="0" smtClean="0"/>
              <a:t>To run a contest for your business, simply </a:t>
            </a:r>
            <a:r>
              <a:rPr lang="en-US" sz="1800" b="1" dirty="0" smtClean="0"/>
              <a:t>propose a free product to celebrate a particular company milestone</a:t>
            </a:r>
            <a:r>
              <a:rPr lang="en-US" sz="1800" dirty="0" smtClean="0"/>
              <a:t>.  </a:t>
            </a:r>
          </a:p>
          <a:p>
            <a:pPr algn="ctr">
              <a:lnSpc>
                <a:spcPct val="150000"/>
              </a:lnSpc>
            </a:pPr>
            <a:endParaRPr lang="en-US" sz="1800" dirty="0" smtClean="0"/>
          </a:p>
          <a:p>
            <a:pPr algn="ctr">
              <a:lnSpc>
                <a:spcPct val="150000"/>
              </a:lnSpc>
            </a:pPr>
            <a:endParaRPr lang="en-US" sz="1800" dirty="0" smtClean="0"/>
          </a:p>
          <a:p>
            <a:pPr algn="ctr">
              <a:lnSpc>
                <a:spcPct val="150000"/>
              </a:lnSpc>
            </a:pPr>
            <a:endParaRPr lang="en-US" sz="1800" dirty="0" smtClean="0"/>
          </a:p>
          <a:p>
            <a:pPr algn="ctr">
              <a:lnSpc>
                <a:spcPct val="150000"/>
              </a:lnSpc>
            </a:pPr>
            <a:endParaRPr lang="en-US" sz="1800" dirty="0" smtClean="0"/>
          </a:p>
          <a:p>
            <a:pPr algn="ctr">
              <a:lnSpc>
                <a:spcPct val="150000"/>
              </a:lnSpc>
            </a:pPr>
            <a:r>
              <a:rPr lang="en-IN" sz="1800" u="sng" dirty="0" err="1" smtClean="0">
                <a:hlinkClick r:id="rId3"/>
              </a:rPr>
              <a:t>Framebridge</a:t>
            </a:r>
            <a:r>
              <a:rPr lang="en-IN" sz="1800" dirty="0" smtClean="0"/>
              <a:t> conducted an </a:t>
            </a:r>
            <a:r>
              <a:rPr lang="en-IN" sz="1800" b="1" dirty="0" smtClean="0"/>
              <a:t>Instagram giveaway contest </a:t>
            </a:r>
            <a:r>
              <a:rPr lang="en-IN" sz="1800" dirty="0" smtClean="0"/>
              <a:t>that offered a </a:t>
            </a:r>
            <a:r>
              <a:rPr lang="en-IN" sz="1800" b="1" dirty="0" smtClean="0"/>
              <a:t>chance to win a floral painting by one of their spotlight artists</a:t>
            </a:r>
            <a:r>
              <a:rPr lang="en-IN" sz="1800" dirty="0" smtClean="0"/>
              <a:t> which helped to </a:t>
            </a:r>
            <a:r>
              <a:rPr lang="en-IN" sz="1800" b="1" dirty="0" smtClean="0"/>
              <a:t>drive traffic back to the blog</a:t>
            </a:r>
            <a:r>
              <a:rPr lang="en-IN" sz="1800" dirty="0" smtClean="0"/>
              <a:t>.</a:t>
            </a:r>
          </a:p>
          <a:p>
            <a:pPr algn="ctr"/>
            <a:endParaRPr lang="en-IN" sz="18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3478"/>
            <a:ext cx="1440160" cy="360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28036"/>
            <a:ext cx="8229600" cy="6915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#2: Use Videos to highlight your Story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7674"/>
            <a:ext cx="8229600" cy="291632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1800" b="1" dirty="0" smtClean="0"/>
              <a:t>71% of marketers </a:t>
            </a:r>
            <a:r>
              <a:rPr lang="en-IN" sz="1800" dirty="0" smtClean="0"/>
              <a:t>say </a:t>
            </a:r>
            <a:r>
              <a:rPr lang="en-IN" sz="1800" b="1" dirty="0" smtClean="0"/>
              <a:t>video conversion rates outperform other </a:t>
            </a:r>
            <a:r>
              <a:rPr lang="en-IN" sz="1800" dirty="0" smtClean="0"/>
              <a:t>types of marketing content.</a:t>
            </a:r>
          </a:p>
          <a:p>
            <a:pPr algn="just">
              <a:lnSpc>
                <a:spcPct val="150000"/>
              </a:lnSpc>
            </a:pPr>
            <a:r>
              <a:rPr lang="en-US" sz="1800" b="1" dirty="0" smtClean="0"/>
              <a:t>Record your own short Instagram video</a:t>
            </a:r>
            <a:r>
              <a:rPr lang="en-US" sz="1800" dirty="0" smtClean="0"/>
              <a:t> to complement the images you post. Simply </a:t>
            </a:r>
            <a:r>
              <a:rPr lang="en-US" sz="1800" b="1" dirty="0" smtClean="0"/>
              <a:t>tap the middle icon in the row of icons at the bottom of the Instagram app</a:t>
            </a:r>
            <a:r>
              <a:rPr lang="en-US" sz="18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You can </a:t>
            </a:r>
            <a:r>
              <a:rPr lang="en-US" sz="1800" b="1" dirty="0" smtClean="0"/>
              <a:t>record videos that are between 3 and 15 seconds long</a:t>
            </a:r>
            <a:endParaRPr lang="en-US" sz="1800" dirty="0" smtClean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623887"/>
            <a:ext cx="7941568" cy="579711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#3: Jumpstart Interest with Instagram Ads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3960440" cy="3384376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When you use Instagram ads to </a:t>
            </a:r>
            <a:r>
              <a:rPr lang="en-US" sz="1800" b="1" dirty="0" smtClean="0"/>
              <a:t>show your products in action</a:t>
            </a:r>
            <a:r>
              <a:rPr lang="en-US" sz="1800" dirty="0" smtClean="0"/>
              <a:t>, you </a:t>
            </a:r>
            <a:r>
              <a:rPr lang="en-US" sz="1800" b="1" dirty="0" smtClean="0"/>
              <a:t>help viewers understand how they can use your products</a:t>
            </a:r>
            <a:r>
              <a:rPr lang="en-US" sz="18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b="1" dirty="0" smtClean="0"/>
              <a:t>Notepad+</a:t>
            </a:r>
            <a:r>
              <a:rPr lang="en-US" sz="1800" dirty="0" smtClean="0"/>
              <a:t>, a productivity app optimized for the </a:t>
            </a:r>
            <a:r>
              <a:rPr lang="en-US" sz="1800" dirty="0" err="1" smtClean="0"/>
              <a:t>iPad</a:t>
            </a:r>
            <a:r>
              <a:rPr lang="en-US" sz="1800" dirty="0" smtClean="0"/>
              <a:t> Pro, uses Instagram sponsored ads to promote the app.</a:t>
            </a:r>
            <a:endParaRPr lang="en-IN" sz="1800" dirty="0"/>
          </a:p>
        </p:txBody>
      </p:sp>
      <p:pic>
        <p:nvPicPr>
          <p:cNvPr id="4" name="Picture 3" descr="instagram ad exampl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9622"/>
            <a:ext cx="360040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512168" cy="360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3737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Drive Foot Traffic With Appealing Photos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3744416" cy="324036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1700" b="1" dirty="0" smtClean="0"/>
              <a:t>Use your product to tell your story and invite viewers to come see you </a:t>
            </a:r>
            <a:r>
              <a:rPr lang="en-US" sz="1700" dirty="0" smtClean="0"/>
              <a:t>and if you’re a local business, they can </a:t>
            </a:r>
            <a:r>
              <a:rPr lang="en-US" sz="1700" b="1" dirty="0" smtClean="0"/>
              <a:t>drive customers to your location.</a:t>
            </a:r>
          </a:p>
          <a:p>
            <a:pPr algn="just">
              <a:lnSpc>
                <a:spcPct val="150000"/>
              </a:lnSpc>
            </a:pPr>
            <a:r>
              <a:rPr lang="en-US" sz="1700" dirty="0" smtClean="0"/>
              <a:t>German restaurant </a:t>
            </a:r>
            <a:r>
              <a:rPr lang="en-US" sz="1700" b="1" dirty="0" smtClean="0"/>
              <a:t>Muse Berlin</a:t>
            </a:r>
            <a:r>
              <a:rPr lang="en-US" sz="1700" dirty="0" smtClean="0"/>
              <a:t> has </a:t>
            </a:r>
            <a:r>
              <a:rPr lang="en-US" sz="1700" b="1" dirty="0" smtClean="0"/>
              <a:t>grown its local customer base </a:t>
            </a:r>
            <a:r>
              <a:rPr lang="en-US" sz="1700" dirty="0" smtClean="0"/>
              <a:t>through Instagram by posting photos of its delectable dishes which drives patrons to the restaurant quickly. </a:t>
            </a:r>
            <a:endParaRPr lang="en-IN" sz="1700" dirty="0"/>
          </a:p>
        </p:txBody>
      </p:sp>
      <p:pic>
        <p:nvPicPr>
          <p:cNvPr id="4" name="Picture 3" descr="instagram product image exampl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23678"/>
            <a:ext cx="4464496" cy="2021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3478"/>
            <a:ext cx="1728192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923677"/>
            <a:ext cx="8229600" cy="303098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2500" dirty="0" smtClean="0"/>
              <a:t>	By </a:t>
            </a:r>
            <a:r>
              <a:rPr lang="en-IN" sz="2500" dirty="0"/>
              <a:t>thinking outside the box and holding contests, </a:t>
            </a:r>
            <a:endParaRPr lang="en-IN" sz="2500" dirty="0" smtClean="0"/>
          </a:p>
          <a:p>
            <a:pPr algn="ctr">
              <a:lnSpc>
                <a:spcPct val="150000"/>
              </a:lnSpc>
              <a:buNone/>
            </a:pPr>
            <a:r>
              <a:rPr lang="en-IN" sz="2500" dirty="0" smtClean="0"/>
              <a:t>using </a:t>
            </a:r>
            <a:r>
              <a:rPr lang="en-IN" sz="2500" dirty="0"/>
              <a:t>short video, </a:t>
            </a:r>
            <a:endParaRPr lang="en-IN" sz="2500" dirty="0" smtClean="0"/>
          </a:p>
          <a:p>
            <a:pPr algn="ctr">
              <a:lnSpc>
                <a:spcPct val="150000"/>
              </a:lnSpc>
              <a:buNone/>
            </a:pPr>
            <a:r>
              <a:rPr lang="en-IN" sz="2500" dirty="0" smtClean="0"/>
              <a:t>taking </a:t>
            </a:r>
            <a:r>
              <a:rPr lang="en-IN" sz="2500" dirty="0"/>
              <a:t>out sponsored ads, and </a:t>
            </a:r>
            <a:endParaRPr lang="en-IN" sz="2500" dirty="0" smtClean="0"/>
          </a:p>
          <a:p>
            <a:pPr algn="ctr">
              <a:lnSpc>
                <a:spcPct val="150000"/>
              </a:lnSpc>
              <a:buNone/>
            </a:pPr>
            <a:r>
              <a:rPr lang="en-IN" sz="2500" dirty="0" smtClean="0"/>
              <a:t>posting </a:t>
            </a:r>
            <a:r>
              <a:rPr lang="en-IN" sz="2500" dirty="0"/>
              <a:t>creative product images right in your Instagram feed, </a:t>
            </a:r>
            <a:endParaRPr lang="en-IN" sz="2500" dirty="0" smtClean="0"/>
          </a:p>
          <a:p>
            <a:pPr algn="ctr">
              <a:lnSpc>
                <a:spcPct val="150000"/>
              </a:lnSpc>
              <a:buNone/>
            </a:pPr>
            <a:r>
              <a:rPr lang="en-IN" sz="2500" dirty="0" smtClean="0"/>
              <a:t>you </a:t>
            </a:r>
            <a:r>
              <a:rPr lang="en-IN" sz="2500" dirty="0"/>
              <a:t>can build awareness and boost engagement for your business</a:t>
            </a:r>
            <a:r>
              <a:rPr lang="en-IN" sz="2500" dirty="0" smtClean="0"/>
              <a:t>.</a:t>
            </a:r>
            <a:endParaRPr lang="en-IN" sz="25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771550"/>
            <a:ext cx="8229600" cy="857250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563638"/>
            <a:ext cx="7772400" cy="1512168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6 Tips for Instagram Marketing in Holidays</a:t>
            </a:r>
            <a:endParaRPr lang="en-IN" sz="3000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65618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263</Words>
  <Application>Microsoft Office PowerPoint</Application>
  <PresentationFormat>On-screen Show (16:9)</PresentationFormat>
  <Paragraphs>49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 Video #3  How to Advertise on Instagram?   </vt:lpstr>
      <vt:lpstr>Introduction</vt:lpstr>
      <vt:lpstr>#1: Run an Instagram Contest</vt:lpstr>
      <vt:lpstr>#2: Use Videos to highlight your Story</vt:lpstr>
      <vt:lpstr>#3: Jumpstart Interest with Instagram Ads</vt:lpstr>
      <vt:lpstr>#4: Drive Foot Traffic With Appealing Photos</vt:lpstr>
      <vt:lpstr>The Takeaway</vt:lpstr>
      <vt:lpstr>6 Tips for Instagram Marketing in Holidays</vt:lpstr>
      <vt:lpstr>#1: Followers can be asked to select Their Favorite</vt:lpstr>
      <vt:lpstr>#2: Spotlight ways that your business is giving back! </vt:lpstr>
      <vt:lpstr>#3 Commence a Seasonal Fan Content Campaign</vt:lpstr>
      <vt:lpstr>#4: Feature Complementary Products</vt:lpstr>
      <vt:lpstr>#5: Highlight Holiday Sales and Discounts</vt:lpstr>
      <vt:lpstr>Slide 15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Advertise on Instagram?</dc:title>
  <dc:creator>Hp</dc:creator>
  <cp:lastModifiedBy>Hp</cp:lastModifiedBy>
  <cp:revision>120</cp:revision>
  <dcterms:created xsi:type="dcterms:W3CDTF">2016-06-29T17:47:01Z</dcterms:created>
  <dcterms:modified xsi:type="dcterms:W3CDTF">2016-07-02T21:16:49Z</dcterms:modified>
</cp:coreProperties>
</file>